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  <p:sldId id="258" r:id="rId3"/>
    <p:sldId id="259" r:id="rId4"/>
    <p:sldId id="263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20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651A0C47-018D-4460-B945-BFF7981B6CA6}" type="datetimeFigureOut">
              <a:rPr lang="en-US" smtClean="0"/>
              <a:t>4/9/14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4/9/14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4/9/14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4/9/14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651A0C47-018D-4460-B945-BFF7981B6CA6}" type="datetimeFigureOut">
              <a:rPr lang="en-US" smtClean="0"/>
              <a:t>4/9/14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651A0C47-018D-4460-B945-BFF7981B6CA6}" type="datetimeFigureOut">
              <a:rPr lang="en-US" smtClean="0"/>
              <a:t>4/9/14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4/9/14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51A0C47-018D-4460-B945-BFF7981B6CA6}" type="datetimeFigureOut">
              <a:rPr lang="en-US" smtClean="0"/>
              <a:t>4/9/14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51A0C47-018D-4460-B945-BFF7981B6CA6}" type="datetimeFigureOut">
              <a:rPr lang="en-US" smtClean="0"/>
              <a:t>4/9/14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651A0C47-018D-4460-B945-BFF7981B6CA6}" type="datetimeFigureOut">
              <a:rPr lang="en-US" smtClean="0"/>
              <a:t>4/9/14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4/9/14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4/9/14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4/9/14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4/9/14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651A0C47-018D-4460-B945-BFF7981B6CA6}" type="datetimeFigureOut">
              <a:rPr lang="en-US" smtClean="0"/>
              <a:t>4/9/14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651A0C47-018D-4460-B945-BFF7981B6CA6}" type="datetimeFigureOut">
              <a:rPr lang="en-US" smtClean="0"/>
              <a:t>4/9/14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4/9/14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4/9/14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4/9/14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4/9/14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51A0C47-018D-4460-B945-BFF7981B6CA6}" type="datetimeFigureOut">
              <a:rPr lang="en-US" smtClean="0"/>
              <a:t>4/9/14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91" r:id="rId16"/>
    <p:sldLayoutId id="2147483692" r:id="rId17"/>
    <p:sldLayoutId id="2147483693" r:id="rId18"/>
    <p:sldLayoutId id="2147483694" r:id="rId19"/>
    <p:sldLayoutId id="2147483695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graham.socialpsychology.org" TargetMode="External"/><Relationship Id="rId3" Type="http://schemas.openxmlformats.org/officeDocument/2006/relationships/hyperlink" Target="http://stopyouthviolence.ucr.edu/people/sandra_graham/sandra_graham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Sandra Graham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28521" y="5757353"/>
            <a:ext cx="7772400" cy="877824"/>
          </a:xfrm>
        </p:spPr>
        <p:txBody>
          <a:bodyPr/>
          <a:lstStyle/>
          <a:p>
            <a:r>
              <a:rPr lang="en-US" dirty="0" smtClean="0"/>
              <a:t>Jamie Duccilli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596" y="539247"/>
            <a:ext cx="3054843" cy="3665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226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Graham’s Achievements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professor of Psychological Studies in </a:t>
            </a:r>
            <a:r>
              <a:rPr lang="en-US" dirty="0" smtClean="0"/>
              <a:t>Education</a:t>
            </a:r>
          </a:p>
          <a:p>
            <a:r>
              <a:rPr lang="en-US" dirty="0" smtClean="0"/>
              <a:t> </a:t>
            </a:r>
            <a:r>
              <a:rPr lang="en-US" dirty="0"/>
              <a:t>Chair of the Department of Education at University of California, Los </a:t>
            </a:r>
            <a:r>
              <a:rPr lang="en-US" dirty="0" smtClean="0"/>
              <a:t>Angeles</a:t>
            </a:r>
          </a:p>
          <a:p>
            <a:r>
              <a:rPr lang="en-US" dirty="0"/>
              <a:t>Received her PhD  in 1982 in Education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0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Graham’s Interests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teaching </a:t>
            </a:r>
            <a:r>
              <a:rPr lang="en-US" dirty="0"/>
              <a:t>interests include achievement motivation, attribution theory, motivation in minority groups, social development, adolescent development, risk and </a:t>
            </a:r>
            <a:r>
              <a:rPr lang="en-US" dirty="0" smtClean="0"/>
              <a:t>resiliency</a:t>
            </a:r>
          </a:p>
          <a:p>
            <a:r>
              <a:rPr lang="en-US" dirty="0"/>
              <a:t>research interests are in the areas of cognitive approaches to motivation, the development of </a:t>
            </a:r>
            <a:r>
              <a:rPr lang="en-US" dirty="0" err="1"/>
              <a:t>attributional</a:t>
            </a:r>
            <a:r>
              <a:rPr lang="en-US" dirty="0"/>
              <a:t> processes, motivation in African Americans, peer-directed aggression and </a:t>
            </a:r>
            <a:r>
              <a:rPr lang="en-US" dirty="0" smtClean="0"/>
              <a:t>victimization</a:t>
            </a:r>
          </a:p>
          <a:p>
            <a:r>
              <a:rPr lang="en-US" dirty="0" smtClean="0"/>
              <a:t>Peer driven bullying in young African American males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265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Graham’s Publications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Motivation in African Americans. Review of Educational Research, 64, 55-117, 1994.</a:t>
            </a:r>
          </a:p>
          <a:p>
            <a:endParaRPr lang="en-US" dirty="0"/>
          </a:p>
          <a:p>
            <a:r>
              <a:rPr lang="en-US" dirty="0"/>
              <a:t>Attributions of aggressive and nonaggressive African American early adolescents (with C. </a:t>
            </a:r>
            <a:r>
              <a:rPr lang="en-US" dirty="0" err="1"/>
              <a:t>Hudley</a:t>
            </a:r>
            <a:r>
              <a:rPr lang="en-US" dirty="0"/>
              <a:t>). Developmental Psychology, 30, 365-373, 1994.</a:t>
            </a:r>
          </a:p>
          <a:p>
            <a:endParaRPr lang="en-US" dirty="0"/>
          </a:p>
          <a:p>
            <a:r>
              <a:rPr lang="en-US" dirty="0"/>
              <a:t>A review of attribution theory in achievement contexts. Educational Psychology Review, 3, 5-39, 1991.</a:t>
            </a:r>
          </a:p>
          <a:p>
            <a:endParaRPr lang="en-US" dirty="0"/>
          </a:p>
          <a:p>
            <a:r>
              <a:rPr lang="en-US" dirty="0"/>
              <a:t>On communicating low ability in the classroom. In S. Graham and V. </a:t>
            </a:r>
            <a:r>
              <a:rPr lang="en-US" dirty="0" err="1"/>
              <a:t>Folkes</a:t>
            </a:r>
            <a:r>
              <a:rPr lang="en-US" dirty="0"/>
              <a:t> (Eds.), Attribution theory: Applications to achievement, mental health, and interpersonal conflict (pp. 17-36). Hillsdale, NJ: Lawrence Erlbaum, 1990.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9997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is Graham now?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Dr. Graham is currently the Principal Investigator on grants from the National Science Foundation, and the W. T. Grant </a:t>
            </a:r>
            <a:r>
              <a:rPr lang="en-US" dirty="0" smtClean="0"/>
              <a:t>Foundation</a:t>
            </a:r>
          </a:p>
          <a:p>
            <a:r>
              <a:rPr lang="en-US" dirty="0" smtClean="0"/>
              <a:t> </a:t>
            </a:r>
            <a:r>
              <a:rPr lang="en-US" dirty="0"/>
              <a:t>She also is the recipient of an Independent Scientist Award, funded by the National Institute of Mental </a:t>
            </a:r>
            <a:r>
              <a:rPr lang="en-US" dirty="0" smtClean="0"/>
              <a:t>Health</a:t>
            </a:r>
          </a:p>
          <a:p>
            <a:r>
              <a:rPr lang="en-US" dirty="0" smtClean="0"/>
              <a:t>Professor at UCLA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5025" y="3867871"/>
            <a:ext cx="2197100" cy="284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725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Relatable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What factors from the text </a:t>
            </a:r>
            <a:r>
              <a:rPr lang="en-US" sz="3600" smtClean="0"/>
              <a:t>(chapter 11) </a:t>
            </a:r>
            <a:r>
              <a:rPr lang="en-US" sz="3600" dirty="0" smtClean="0"/>
              <a:t>do you think contribute to the motivation behind peer aggression?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627088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graham.socialpsychology.org</a:t>
            </a:r>
            <a:endParaRPr lang="en-US" dirty="0" smtClean="0"/>
          </a:p>
          <a:p>
            <a:r>
              <a:rPr lang="en-US" dirty="0">
                <a:hlinkClick r:id="rId3"/>
              </a:rPr>
              <a:t>http://stopyouthviolence.ucr.edu/people/sandra_graham/</a:t>
            </a:r>
            <a:r>
              <a:rPr lang="en-US" dirty="0" smtClean="0">
                <a:hlinkClick r:id="rId3"/>
              </a:rPr>
              <a:t>sandra_graham.html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0046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11296</TotalTime>
  <Words>305</Words>
  <Application>Microsoft Macintosh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Advantage</vt:lpstr>
      <vt:lpstr>Sandra Graham</vt:lpstr>
      <vt:lpstr>Graham’s Achievements </vt:lpstr>
      <vt:lpstr>Graham’s Interests</vt:lpstr>
      <vt:lpstr>Graham’s Publications</vt:lpstr>
      <vt:lpstr>Where is Graham now?</vt:lpstr>
      <vt:lpstr>Relatable Question</vt:lpstr>
      <vt:lpstr>References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Sandra Grahm</dc:title>
  <dc:creator>Jamie Duccilli</dc:creator>
  <cp:lastModifiedBy>Jamie Duccilli</cp:lastModifiedBy>
  <cp:revision>9</cp:revision>
  <dcterms:created xsi:type="dcterms:W3CDTF">2014-04-10T00:15:20Z</dcterms:created>
  <dcterms:modified xsi:type="dcterms:W3CDTF">2014-04-17T20:32:16Z</dcterms:modified>
</cp:coreProperties>
</file>